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Default ContentType="image/png" Extension="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81"/>
  </p:normalViewPr>
  <p:slideViewPr>
    <p:cSldViewPr snapToGrid="0" snapToObjects="1">
      <p:cViewPr varScale="1">
        <p:scale>
          <a:sx n="70" d="100"/>
          <a:sy n="70" d="100"/>
        </p:scale>
        <p:origin x="216" y="6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23CD4-8FF6-D04A-9892-2992F3108C87}" type="datetimeFigureOut">
              <a:rPr lang="fr-FR" smtClean="0"/>
              <a:t>01/12/2016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B57BD-4671-E24F-BD66-EDF6A7DE875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18246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23CD4-8FF6-D04A-9892-2992F3108C87}" type="datetimeFigureOut">
              <a:rPr lang="fr-FR" smtClean="0"/>
              <a:t>01/12/2016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B57BD-4671-E24F-BD66-EDF6A7DE875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39801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23CD4-8FF6-D04A-9892-2992F3108C87}" type="datetimeFigureOut">
              <a:rPr lang="fr-FR" smtClean="0"/>
              <a:t>01/12/2016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B57BD-4671-E24F-BD66-EDF6A7DE875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3904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23CD4-8FF6-D04A-9892-2992F3108C87}" type="datetimeFigureOut">
              <a:rPr lang="fr-FR" smtClean="0"/>
              <a:t>01/12/2016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B57BD-4671-E24F-BD66-EDF6A7DE875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5532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23CD4-8FF6-D04A-9892-2992F3108C87}" type="datetimeFigureOut">
              <a:rPr lang="fr-FR" smtClean="0"/>
              <a:t>01/12/2016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B57BD-4671-E24F-BD66-EDF6A7DE875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5976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23CD4-8FF6-D04A-9892-2992F3108C87}" type="datetimeFigureOut">
              <a:rPr lang="fr-FR" smtClean="0"/>
              <a:t>01/12/2016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B57BD-4671-E24F-BD66-EDF6A7DE875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5516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23CD4-8FF6-D04A-9892-2992F3108C87}" type="datetimeFigureOut">
              <a:rPr lang="fr-FR" smtClean="0"/>
              <a:t>01/12/2016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B57BD-4671-E24F-BD66-EDF6A7DE875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57142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23CD4-8FF6-D04A-9892-2992F3108C87}" type="datetimeFigureOut">
              <a:rPr lang="fr-FR" smtClean="0"/>
              <a:t>01/12/2016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B57BD-4671-E24F-BD66-EDF6A7DE875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0146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23CD4-8FF6-D04A-9892-2992F3108C87}" type="datetimeFigureOut">
              <a:rPr lang="fr-FR" smtClean="0"/>
              <a:t>01/12/2016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B57BD-4671-E24F-BD66-EDF6A7DE875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16213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23CD4-8FF6-D04A-9892-2992F3108C87}" type="datetimeFigureOut">
              <a:rPr lang="fr-FR" smtClean="0"/>
              <a:t>01/12/2016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B57BD-4671-E24F-BD66-EDF6A7DE875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79639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23CD4-8FF6-D04A-9892-2992F3108C87}" type="datetimeFigureOut">
              <a:rPr lang="fr-FR" smtClean="0"/>
              <a:t>01/12/2016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B57BD-4671-E24F-BD66-EDF6A7DE875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7871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923CD4-8FF6-D04A-9892-2992F3108C87}" type="datetimeFigureOut">
              <a:rPr lang="fr-FR" smtClean="0"/>
              <a:t>01/12/2016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5B57BD-4671-E24F-BD66-EDF6A7DE875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4649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presentation.xml.rels><?xml version="1.0" encoding="UTF-8" standalone="yes"?>
<Relationships xmlns="http://schemas.openxmlformats.org/package/2006/relationships"/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_generated_1.png"/></Relationships>
</file>

<file path=ppt/slides/_rels/slideMaster1.xml.rels><?xml version="1.0" encoding="UTF-8" standalone="yes"?>
<Relationships xmlns="http://schemas.openxmlformats.org/package/2006/relationships"/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" y="126609"/>
            <a:ext cx="142875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9759924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</Words>
  <Application>Microsoft Macintosh PowerPoint</Application>
  <PresentationFormat>Grand écran</PresentationFormat>
  <Paragraphs>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15.0028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Maxime Richard</dc:creator>
  <cp:lastModifiedBy>Maxime Richard</cp:lastModifiedBy>
  <cp:revision>19</cp:revision>
  <dcterms:created xsi:type="dcterms:W3CDTF">2016-11-28T12:51:37Z</dcterms:created>
  <dcterms:modified xsi:type="dcterms:W3CDTF">2016-12-01T13:40:00Z</dcterms:modified>
</cp:coreProperties>
</file>