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media/image2.png" ContentType="image/png"/>
  <Override PartName="/ppt/media/image1.png" ContentType="image/png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Default ContentType="image/png" Extension="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2192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Cliquez et modifiez le titre</a:t>
            </a:r>
            <a:endParaRPr b="0"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2/4/17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p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488974EE-E8BC-467B-92B9-89E19EF42E59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  <a:endParaRPr b="0"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  <a:endParaRPr b="0"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  <a:endParaRPr b="0"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  <a:endParaRPr b="0"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  <a:endParaRPr b="0"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  <a:endParaRPr b="0"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</a:t>
            </a:r>
            <a:endParaRPr b="0"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presentation.xml.rels><?xml version="1.0" encoding="UTF-8"?>
<Relationships xmlns="http://schemas.openxmlformats.org/package/2006/relationships">
</Relationships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Relationship Id="rId2" Type="http://schemas.openxmlformats.org/officeDocument/2006/relationships/image" Target="../media/image_generated_1.png"/></Relationships>
</file>

<file path=ppt/slides/_rels/slideMaster1.xml.rels><?xml version="1.0" encoding="UTF-8"?>
<Relationships xmlns="http://schemas.openxmlformats.org/package/2006/relationships"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905" y="2711025"/>
            <a:ext cx="1428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LibreOffice/5.1.6.2.0$Linux_X86_64 LibreOffice_project/10$Build-2</Application>
  <Words>3</Words>
  <Paragraphs>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2016-11-28T12:51:37Z</dcterms:created>
  <dc:creator>Maxime Richard</dc:creator>
  <dc:description/>
  <dc:language>en-US</dc:language>
  <cp:lastModifiedBy/>
  <dcterms:modified xsi:type="dcterms:W3CDTF">2017-02-04T11:32:31Z</dcterms:modified>
  <cp:revision>21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15.0028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Grand écran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</vt:i4>
  </property>
</Properties>
</file>